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5" r:id="rId2"/>
    <p:sldId id="259" r:id="rId3"/>
    <p:sldId id="277" r:id="rId4"/>
    <p:sldId id="263" r:id="rId5"/>
    <p:sldId id="282" r:id="rId6"/>
    <p:sldId id="28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4801"/>
    <a:srgbClr val="CC1274"/>
    <a:srgbClr val="000000"/>
    <a:srgbClr val="FCFCFE"/>
    <a:srgbClr val="F3F3F1"/>
    <a:srgbClr val="F4F3EF"/>
    <a:srgbClr val="FEFEFF"/>
    <a:srgbClr val="FBF3F4"/>
    <a:srgbClr val="000003"/>
    <a:srgbClr val="FBF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6" d="100"/>
          <a:sy n="86" d="100"/>
        </p:scale>
        <p:origin x="2166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6782C-9487-4F4D-95A2-8D8484F9E55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789CA-C3F4-463E-B087-44346056F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22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937A5-2D3D-4327-8B25-AF4DABBCB14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BE77E9-BFB7-4690-85C6-35A69E71F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11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oppins Black" panose="00000A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Bahnschrif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Google Shape;56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96981" y="193600"/>
            <a:ext cx="774099" cy="29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1273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01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37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Poppins Black" panose="00000A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  <a:lvl2pPr>
              <a:defRPr>
                <a:latin typeface="Bahnschrift" panose="020B0502040204020203" pitchFamily="34" charset="0"/>
              </a:defRPr>
            </a:lvl2pPr>
            <a:lvl3pPr>
              <a:defRPr>
                <a:latin typeface="Bahnschrift" panose="020B0502040204020203" pitchFamily="34" charset="0"/>
              </a:defRPr>
            </a:lvl3pPr>
            <a:lvl4pPr>
              <a:defRPr>
                <a:latin typeface="Bahnschrift" panose="020B0502040204020203" pitchFamily="34" charset="0"/>
              </a:defRPr>
            </a:lvl4pPr>
            <a:lvl5pPr>
              <a:defRPr>
                <a:latin typeface="Bahnschrif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oogle Shape;56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96981" y="193600"/>
            <a:ext cx="774099" cy="29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82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oogle Shape;56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96981" y="193600"/>
            <a:ext cx="774099" cy="29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529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oogle Shape;56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96981" y="193600"/>
            <a:ext cx="774099" cy="29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8318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91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84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88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42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9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C8D4D-68FD-4611-85C7-3134F18E4682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0F0A0-3590-4F75-A2C8-B4087914BF9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oogle Shape;56;p13"/>
          <p:cNvPicPr preferRelativeResize="0"/>
          <p:nvPr userDrawn="1"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196981" y="193600"/>
            <a:ext cx="774099" cy="29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807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79172" y="2574089"/>
            <a:ext cx="8542993" cy="1709822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TABLEAU GUIDED PROJECT: COVID IN ITALY</a:t>
            </a:r>
          </a:p>
        </p:txBody>
      </p:sp>
    </p:spTree>
    <p:extLst>
      <p:ext uri="{BB962C8B-B14F-4D97-AF65-F5344CB8AC3E}">
        <p14:creationId xmlns:p14="http://schemas.microsoft.com/office/powerpoint/2010/main" val="181731799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F00825-06B0-40C9-AE88-16D91B0D52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1" t="-23" r="12907" b="23"/>
          <a:stretch/>
        </p:blipFill>
        <p:spPr>
          <a:xfrm>
            <a:off x="7672710" y="0"/>
            <a:ext cx="4519290" cy="685800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4944484-9A7D-490C-85DC-E11CBC2688E7}"/>
              </a:ext>
            </a:extLst>
          </p:cNvPr>
          <p:cNvSpPr>
            <a:spLocks noEditPoints="1"/>
          </p:cNvSpPr>
          <p:nvPr/>
        </p:nvSpPr>
        <p:spPr bwMode="auto">
          <a:xfrm>
            <a:off x="1985" y="5770563"/>
            <a:ext cx="2634457" cy="1089025"/>
          </a:xfrm>
          <a:custGeom>
            <a:avLst/>
            <a:gdLst>
              <a:gd name="T0" fmla="*/ 3319 w 3319"/>
              <a:gd name="T1" fmla="*/ 720 h 1372"/>
              <a:gd name="T2" fmla="*/ 3319 w 3319"/>
              <a:gd name="T3" fmla="*/ 1372 h 1372"/>
              <a:gd name="T4" fmla="*/ 3131 w 3319"/>
              <a:gd name="T5" fmla="*/ 1372 h 1372"/>
              <a:gd name="T6" fmla="*/ 3131 w 3319"/>
              <a:gd name="T7" fmla="*/ 910 h 1372"/>
              <a:gd name="T8" fmla="*/ 900 w 3319"/>
              <a:gd name="T9" fmla="*/ 910 h 1372"/>
              <a:gd name="T10" fmla="*/ 900 w 3319"/>
              <a:gd name="T11" fmla="*/ 720 h 1372"/>
              <a:gd name="T12" fmla="*/ 3131 w 3319"/>
              <a:gd name="T13" fmla="*/ 720 h 1372"/>
              <a:gd name="T14" fmla="*/ 3131 w 3319"/>
              <a:gd name="T15" fmla="*/ 720 h 1372"/>
              <a:gd name="T16" fmla="*/ 3319 w 3319"/>
              <a:gd name="T17" fmla="*/ 720 h 1372"/>
              <a:gd name="T18" fmla="*/ 0 w 3319"/>
              <a:gd name="T19" fmla="*/ 910 h 1372"/>
              <a:gd name="T20" fmla="*/ 900 w 3319"/>
              <a:gd name="T21" fmla="*/ 910 h 1372"/>
              <a:gd name="T22" fmla="*/ 900 w 3319"/>
              <a:gd name="T23" fmla="*/ 0 h 1372"/>
              <a:gd name="T24" fmla="*/ 0 w 3319"/>
              <a:gd name="T25" fmla="*/ 0 h 1372"/>
              <a:gd name="T26" fmla="*/ 0 w 3319"/>
              <a:gd name="T27" fmla="*/ 91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319" h="1372">
                <a:moveTo>
                  <a:pt x="3319" y="720"/>
                </a:moveTo>
                <a:lnTo>
                  <a:pt x="3319" y="1372"/>
                </a:lnTo>
                <a:lnTo>
                  <a:pt x="3131" y="1372"/>
                </a:lnTo>
                <a:lnTo>
                  <a:pt x="3131" y="910"/>
                </a:lnTo>
                <a:lnTo>
                  <a:pt x="900" y="910"/>
                </a:lnTo>
                <a:lnTo>
                  <a:pt x="900" y="720"/>
                </a:lnTo>
                <a:lnTo>
                  <a:pt x="3131" y="720"/>
                </a:lnTo>
                <a:lnTo>
                  <a:pt x="3131" y="720"/>
                </a:lnTo>
                <a:lnTo>
                  <a:pt x="3319" y="720"/>
                </a:lnTo>
                <a:close/>
                <a:moveTo>
                  <a:pt x="0" y="910"/>
                </a:moveTo>
                <a:lnTo>
                  <a:pt x="900" y="910"/>
                </a:lnTo>
                <a:lnTo>
                  <a:pt x="900" y="0"/>
                </a:lnTo>
                <a:lnTo>
                  <a:pt x="0" y="0"/>
                </a:lnTo>
                <a:lnTo>
                  <a:pt x="0" y="910"/>
                </a:lnTo>
                <a:close/>
              </a:path>
            </a:pathLst>
          </a:custGeom>
          <a:solidFill>
            <a:srgbClr val="C6127F"/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ppins Black" panose="00000A00000000000000" pitchFamily="2" charset="0"/>
              </a:rPr>
              <a:t>Tableau</a:t>
            </a:r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57583" cy="4351338"/>
          </a:xfrm>
        </p:spPr>
        <p:txBody>
          <a:bodyPr/>
          <a:lstStyle/>
          <a:p>
            <a:r>
              <a:rPr lang="en-US" b="1" dirty="0">
                <a:ea typeface="Roboto" panose="02000000000000000000" pitchFamily="2" charset="0"/>
              </a:rPr>
              <a:t>T</a:t>
            </a:r>
            <a:r>
              <a:rPr lang="en-US" b="1" dirty="0"/>
              <a:t>ableau</a:t>
            </a:r>
            <a:r>
              <a:rPr lang="en-US" dirty="0"/>
              <a:t> is a </a:t>
            </a:r>
            <a:r>
              <a:rPr lang="en-US" b="1" dirty="0"/>
              <a:t>data visualization tool </a:t>
            </a:r>
            <a:r>
              <a:rPr lang="en-US" dirty="0"/>
              <a:t>that is easy to use, flexible and very powerful</a:t>
            </a:r>
            <a:endParaRPr lang="en-US" b="1" dirty="0">
              <a:ea typeface="Roboto" panose="02000000000000000000" pitchFamily="2" charset="0"/>
            </a:endParaRPr>
          </a:p>
          <a:p>
            <a:pPr lvl="1"/>
            <a:endParaRPr lang="en-US" dirty="0"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206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6840" y="2913017"/>
            <a:ext cx="8658321" cy="1031966"/>
          </a:xfrm>
        </p:spPr>
        <p:txBody>
          <a:bodyPr anchor="ctr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LETS LOOK AT THE DATA</a:t>
            </a:r>
          </a:p>
        </p:txBody>
      </p:sp>
    </p:spTree>
    <p:extLst>
      <p:ext uri="{BB962C8B-B14F-4D97-AF65-F5344CB8AC3E}">
        <p14:creationId xmlns:p14="http://schemas.microsoft.com/office/powerpoint/2010/main" val="296622001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776353-277B-4823-B0B6-F22872CCC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173" y="-634737"/>
            <a:ext cx="12510346" cy="83402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5135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impact of COVID-19 on Italy by Province (and Region)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93FC3-4D80-40A4-999E-77A760A09686}"/>
              </a:ext>
            </a:extLst>
          </p:cNvPr>
          <p:cNvSpPr txBox="1"/>
          <p:nvPr/>
        </p:nvSpPr>
        <p:spPr>
          <a:xfrm>
            <a:off x="331422" y="3429000"/>
            <a:ext cx="6358135" cy="1034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Dataset and accompanying Tableau workbook will be available at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github.com/</a:t>
            </a:r>
            <a:r>
              <a:rPr lang="en-US" sz="1800" dirty="0" err="1">
                <a:solidFill>
                  <a:schemeClr val="bg1"/>
                </a:solidFill>
              </a:rPr>
              <a:t>shuvo-saha</a:t>
            </a:r>
            <a:r>
              <a:rPr lang="en-US" sz="1800" dirty="0">
                <a:solidFill>
                  <a:schemeClr val="bg1"/>
                </a:solidFill>
              </a:rPr>
              <a:t>/tableau-</a:t>
            </a:r>
            <a:r>
              <a:rPr lang="en-US" sz="1800" dirty="0" err="1">
                <a:solidFill>
                  <a:schemeClr val="bg1"/>
                </a:solidFill>
              </a:rPr>
              <a:t>italy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08173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32414D-FD7C-4045-9F48-A586E4C115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4"/>
            <a:ext cx="12192000" cy="68473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3692" y="5358064"/>
            <a:ext cx="3224561" cy="1325563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OUR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6895" y="4207745"/>
            <a:ext cx="5851358" cy="1325563"/>
          </a:xfrm>
        </p:spPr>
        <p:txBody>
          <a:bodyPr/>
          <a:lstStyle/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Make a dashboard summarizing the impact of COVID 19 on Italy and derive useful insights</a:t>
            </a:r>
          </a:p>
        </p:txBody>
      </p:sp>
    </p:spTree>
    <p:extLst>
      <p:ext uri="{BB962C8B-B14F-4D97-AF65-F5344CB8AC3E}">
        <p14:creationId xmlns:p14="http://schemas.microsoft.com/office/powerpoint/2010/main" val="109860899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5659" y="2913017"/>
            <a:ext cx="7120682" cy="1031966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WHERE DO WE GO FROM HERE?</a:t>
            </a:r>
          </a:p>
        </p:txBody>
      </p:sp>
    </p:spTree>
    <p:extLst>
      <p:ext uri="{BB962C8B-B14F-4D97-AF65-F5344CB8AC3E}">
        <p14:creationId xmlns:p14="http://schemas.microsoft.com/office/powerpoint/2010/main" val="15407412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83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Bahnschrift</vt:lpstr>
      <vt:lpstr>Calibri</vt:lpstr>
      <vt:lpstr>Calibri Light</vt:lpstr>
      <vt:lpstr>Poppins Black</vt:lpstr>
      <vt:lpstr>Office Theme</vt:lpstr>
      <vt:lpstr>TABLEAU GUIDED PROJECT: COVID IN ITALY</vt:lpstr>
      <vt:lpstr>Tableau</vt:lpstr>
      <vt:lpstr>LETS LOOK AT THE DATA</vt:lpstr>
      <vt:lpstr>THE DATA</vt:lpstr>
      <vt:lpstr>OUR TASK</vt:lpstr>
      <vt:lpstr>WHERE DO WE GO FROM HERE?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Analytics with Tableau</dc:title>
  <dc:creator>Shuvo Saha</dc:creator>
  <cp:lastModifiedBy>Shuvo Saha</cp:lastModifiedBy>
  <cp:revision>139</cp:revision>
  <dcterms:created xsi:type="dcterms:W3CDTF">2020-03-02T05:47:14Z</dcterms:created>
  <dcterms:modified xsi:type="dcterms:W3CDTF">2021-03-15T14:17:04Z</dcterms:modified>
</cp:coreProperties>
</file>

<file path=docProps/thumbnail.jpeg>
</file>